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/>
    <p:restoredTop sz="94640"/>
  </p:normalViewPr>
  <p:slideViewPr>
    <p:cSldViewPr snapToGrid="0">
      <p:cViewPr varScale="1">
        <p:scale>
          <a:sx n="107" d="100"/>
          <a:sy n="107" d="100"/>
        </p:scale>
        <p:origin x="3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7C9F2-1248-764D-ACBB-A505CC0B6ED8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98E27-A6EF-6049-A6C4-895121B44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BBE173B-0797-B3A6-11F9-F05EC71AE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" y="6867588"/>
            <a:ext cx="2579563" cy="197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112281A-F483-09D0-5354-180C6538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25" y="7323153"/>
            <a:ext cx="1725199" cy="161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03EF77-B900-4473-EA80-C6E9A636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190" y="7259301"/>
            <a:ext cx="1990253" cy="15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5B87F11-D7AC-91B8-CCA5-092BA11D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567" y="7117421"/>
            <a:ext cx="1861433" cy="18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6B28B-8652-964C-DC82-5477DCAD8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8" y="664788"/>
            <a:ext cx="1952501" cy="1513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A7D314-1BEC-D11B-B1ED-E66C79C71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48680"/>
            <a:ext cx="2131820" cy="1612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6BA151-59EC-2C2D-9329-D710F6A48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1839" y="689677"/>
            <a:ext cx="4272197" cy="1362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235174-3958-B49E-AB0D-A10DA95783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0" y="3923119"/>
            <a:ext cx="6642427" cy="2865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763AF5-2A91-407F-31FD-FF34DB1543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8555" y="2175752"/>
            <a:ext cx="1986887" cy="167668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FF4CBDF-764E-03FA-F505-A103ED37FF61}"/>
              </a:ext>
            </a:extLst>
          </p:cNvPr>
          <p:cNvSpPr/>
          <p:nvPr/>
        </p:nvSpPr>
        <p:spPr>
          <a:xfrm>
            <a:off x="150040" y="52487"/>
            <a:ext cx="1517395" cy="5587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tissue spots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8A06A0-DFF0-3F14-635F-930E172923A9}"/>
              </a:ext>
            </a:extLst>
          </p:cNvPr>
          <p:cNvSpPr/>
          <p:nvPr/>
        </p:nvSpPr>
        <p:spPr>
          <a:xfrm>
            <a:off x="2040149" y="52487"/>
            <a:ext cx="1434353" cy="5007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quality spots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A0827D7-7501-C584-0149-F3135A0B2F15}"/>
              </a:ext>
            </a:extLst>
          </p:cNvPr>
          <p:cNvSpPr/>
          <p:nvPr/>
        </p:nvSpPr>
        <p:spPr>
          <a:xfrm>
            <a:off x="3774141" y="52488"/>
            <a:ext cx="1434353" cy="5062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removed</a:t>
            </a:r>
          </a:p>
          <a:p>
            <a:pPr algn="ctr"/>
            <a:r>
              <a:rPr lang="en-US" dirty="0"/>
              <a:t>spots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5F0A45-EA7D-5458-C1F7-1BA967AF5CB0}"/>
              </a:ext>
            </a:extLst>
          </p:cNvPr>
          <p:cNvSpPr/>
          <p:nvPr/>
        </p:nvSpPr>
        <p:spPr>
          <a:xfrm>
            <a:off x="5364611" y="0"/>
            <a:ext cx="1434353" cy="5532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Kept spots</a:t>
            </a:r>
          </a:p>
        </p:txBody>
      </p:sp>
    </p:spTree>
    <p:extLst>
      <p:ext uri="{BB962C8B-B14F-4D97-AF65-F5344CB8AC3E}">
        <p14:creationId xmlns:p14="http://schemas.microsoft.com/office/powerpoint/2010/main" val="284621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0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9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5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9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9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4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4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6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ACBD68-A8FE-AA40-9927-959465C124F9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3F847-0C59-214F-BD5E-FBDD084E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4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A88E-F63D-AE03-DB7D-0A3DF1F4B4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06060-4A22-1CAC-3AA5-016BB18A90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9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707</TotalTime>
  <Words>11</Words>
  <Application>Microsoft Macintosh PowerPoint</Application>
  <PresentationFormat>Letter Paper (8.5x11 in)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Boyi Guo</dc:creator>
  <cp:lastModifiedBy>Boyi Guo</cp:lastModifiedBy>
  <cp:revision>9</cp:revision>
  <dcterms:created xsi:type="dcterms:W3CDTF">2024-03-18T12:56:24Z</dcterms:created>
  <dcterms:modified xsi:type="dcterms:W3CDTF">2024-04-03T15:15:25Z</dcterms:modified>
</cp:coreProperties>
</file>